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20" r:id="rId12"/>
    <p:sldId id="714" r:id="rId13"/>
    <p:sldId id="721" r:id="rId14"/>
    <p:sldId id="7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heQuert/iganfun/blob/main/C1W1_(Colab)_Pre_trained_model_exploration.ipynb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1662778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Pre-trained Model Exploration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8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692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01DFB15-8A47-2B49-82D8-C011A828F0D4}"/>
              </a:ext>
            </a:extLst>
          </p:cNvPr>
          <p:cNvSpPr/>
          <p:nvPr/>
        </p:nvSpPr>
        <p:spPr>
          <a:xfrm>
            <a:off x="1130423" y="189997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theQuert</a:t>
            </a:r>
            <a:r>
              <a:rPr lang="en-US" dirty="0"/>
              <a:t>/</a:t>
            </a:r>
            <a:r>
              <a:rPr lang="en-US" dirty="0" err="1"/>
              <a:t>iganfun</a:t>
            </a:r>
            <a:r>
              <a:rPr lang="en-US" dirty="0"/>
              <a:t>/blob/main/C1W1_(</a:t>
            </a:r>
            <a:r>
              <a:rPr lang="en-US" dirty="0" err="1"/>
              <a:t>Colab</a:t>
            </a:r>
            <a:r>
              <a:rPr lang="en-US" dirty="0"/>
              <a:t>)_</a:t>
            </a:r>
            <a:r>
              <a:rPr lang="en-US" dirty="0" err="1"/>
              <a:t>Pre_trained_model_exploration.ipynb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49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AEEEB-7FFC-C74C-AFE6-A80725C53684}"/>
              </a:ext>
            </a:extLst>
          </p:cNvPr>
          <p:cNvSpPr txBox="1"/>
          <p:nvPr/>
        </p:nvSpPr>
        <p:spPr>
          <a:xfrm>
            <a:off x="970643" y="2738638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Minimize the loss between the prediction and reality: BCE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Types of Generative models: Variational Autoencoders (VAE)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253AB-EA44-394B-904F-A28AC96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17" y="1595422"/>
            <a:ext cx="8058826" cy="3667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292</Words>
  <Application>Microsoft Macintosh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10</cp:revision>
  <dcterms:created xsi:type="dcterms:W3CDTF">2021-03-04T00:48:35Z</dcterms:created>
  <dcterms:modified xsi:type="dcterms:W3CDTF">2021-03-04T02:14:28Z</dcterms:modified>
</cp:coreProperties>
</file>